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48E7-9B1B-A97B-7B93-A4B48C433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37504-E905-381C-0210-405EEC642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616C6-3932-A72E-F3AE-B1A3D81F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F8188-FCF3-9AD5-2E77-386B66D1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20123-B818-0EA4-C896-3600ED03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786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9941-A7A0-E52F-93AE-C82D8358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95CF5-7D49-8D2D-E4DF-028637ECF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8F19-F2E8-8272-EAF7-A1469A56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B2751-FAD9-813A-3519-DAF7D8BB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068D9-C8BD-B06A-4218-74B9EA1B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304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B5AF7-7134-9B94-FB2D-4E754D02B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9918F-7321-E1D2-3226-BD2FE6B5E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A8BA6-F4E1-1DB9-9F28-3E82A2DC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08A64-D307-8AB8-1240-96A554A4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9265F-BBC1-3055-666D-2A868E19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82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0C1D-74F3-FD0A-B91A-E02A9BE9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DA113-DE77-6FE7-1B66-EF342C2B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FBC06-05EB-36A3-F72B-1EE6ED9B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6B098-442D-2E4E-2DB9-4452A1C2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9427A-1978-BC4C-ACF2-41F733B8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620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0B40-974A-6749-5AF8-D770978D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2005C-5415-1389-85A2-5A93419FB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B639-E3D1-9DF2-6852-D6C2F9A8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D28AB-C764-6B39-C895-6CAC44DA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AE18-CEF2-464C-2F40-ECF53740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2034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828D-8B71-25BE-22E7-65C5BAF4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4E82-B4DD-FAB2-4CCE-F0BD27738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745A9-615D-2B68-3B3F-715A72204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A478A-8266-4F3D-8AEA-813B4930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DD54F-B85D-F90E-0235-D62ECAE6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1B77B-8EE9-C50E-EB3E-E530FB40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21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3F2F-B4A6-C958-84BC-A6555D8D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0A9F3-CB68-26CC-5147-8F992674B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D0329-C855-D984-F0EF-2480FBEF4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A183E-C4F9-A23B-92D6-D05EA0269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0A25A-901F-EDD1-1B68-BA176822D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35E94-42A7-666E-0DBE-D11BC9E9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0D3BF-1736-56A2-BC77-89081E9B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C302-5E30-B33F-D5AD-C053408E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794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B452F-650A-390F-9FE3-BF725ED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BD841-4BB9-3490-0926-D04CC2A1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71288-69FA-CCAD-71F8-5611D296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967D4-1010-7A55-BEEC-923506BF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027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54F82-B715-EF2E-AEF5-A4E761C4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82E2B-A598-189B-CFF0-5E73B829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E2217-2C0A-A3FA-A726-96BECC72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50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4523-7217-2810-7095-2443C042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46906-C396-CC44-8CE2-54678848B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A6A19-C659-A877-CEB4-CE438C489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A7B2B-BA2D-E775-0184-DD86BC02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F6A1E-2EF4-6E80-F7DE-300D69D5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2AE02-D13F-6F17-2208-35FF0D78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633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E192-FC8C-4E3B-82E1-B25CF0D6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137A7-4017-8BFE-0ADF-6C27DB126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CA2CF-BF3C-4CE5-050A-4AEEC41A7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F7112-992D-8704-E057-421D0CDC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7BC26-D5EF-13D2-A890-8F10C423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F2AFF-4EAB-2C86-52A6-196376B3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645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133A1-982D-35ED-EF6D-0EDFAD79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8606F-EEC3-0D0D-AA80-7CBE466B1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D6583-95F1-C440-848E-ADF06ECCA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0FFEE-8DB6-46FE-A088-E7DAA03445C8}" type="datetimeFigureOut">
              <a:rPr lang="en-NL" smtClean="0"/>
              <a:t>10/17/2023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02CB6-04C1-4C5E-65D2-8FA5DEBC1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7162-C103-14D2-7CB1-C36201670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95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01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7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E89D-13B3-8291-8B34-A970121E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1849369"/>
            <a:ext cx="10515600" cy="671890"/>
          </a:xfrm>
        </p:spPr>
        <p:txBody>
          <a:bodyPr>
            <a:normAutofit fontScale="90000"/>
          </a:bodyPr>
          <a:lstStyle/>
          <a:p>
            <a:r>
              <a:rPr lang="en-US" sz="4400" b="1" kern="0" dirty="0">
                <a:latin typeface="Arial"/>
                <a:cs typeface="Arial" pitchFamily="34"/>
              </a:rPr>
              <a:t>Conflict of Interest Disclosure</a:t>
            </a: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F5BD9-46FA-88E9-2952-3D848A4E9DAA}"/>
              </a:ext>
            </a:extLst>
          </p:cNvPr>
          <p:cNvSpPr txBox="1"/>
          <p:nvPr/>
        </p:nvSpPr>
        <p:spPr>
          <a:xfrm>
            <a:off x="705679" y="2752078"/>
            <a:ext cx="110128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b="1" kern="0" dirty="0"/>
          </a:p>
          <a:p>
            <a:pPr marL="0" lvl="0" indent="0">
              <a:buNone/>
            </a:pPr>
            <a:r>
              <a:rPr lang="en-GB" b="1" kern="0" dirty="0"/>
              <a:t>I have no potential conflict of interest to report</a:t>
            </a:r>
          </a:p>
          <a:p>
            <a:pPr lvl="0"/>
            <a:endParaRPr lang="en-US" b="1" kern="0" dirty="0"/>
          </a:p>
          <a:p>
            <a:pPr marL="0" lvl="0" indent="0">
              <a:buNone/>
            </a:pPr>
            <a:r>
              <a:rPr lang="en-US" b="1" kern="0" dirty="0">
                <a:solidFill>
                  <a:srgbClr val="FF0000"/>
                </a:solidFill>
              </a:rPr>
              <a:t>or</a:t>
            </a:r>
          </a:p>
          <a:p>
            <a:pPr lvl="0"/>
            <a:endParaRPr lang="en-US" b="1" kern="0" dirty="0"/>
          </a:p>
          <a:p>
            <a:pPr marL="0" lvl="0" indent="0">
              <a:buNone/>
            </a:pPr>
            <a:r>
              <a:rPr lang="en-GB" b="1" kern="0" dirty="0"/>
              <a:t>I have the following potential conflict(s) of interest to report</a:t>
            </a: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E89D-13B3-8291-8B34-A970121E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1849368"/>
            <a:ext cx="10515600" cy="1325563"/>
          </a:xfrm>
        </p:spPr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154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99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Conflict of Interest Disclosure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Spence-Parsons</dc:creator>
  <cp:lastModifiedBy>Claudia van Ijzendoorn</cp:lastModifiedBy>
  <cp:revision>5</cp:revision>
  <dcterms:created xsi:type="dcterms:W3CDTF">2023-04-12T07:27:44Z</dcterms:created>
  <dcterms:modified xsi:type="dcterms:W3CDTF">2023-10-17T08:19:19Z</dcterms:modified>
</cp:coreProperties>
</file>